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-1992" y="-4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A963BA-6D56-456C-A3ED-58E24EA6F8D7}" type="datetimeFigureOut">
              <a:rPr lang="fi-FI" smtClean="0"/>
              <a:pPr/>
              <a:t>28.5.2015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DE41B4-716C-4060-94FB-B045FA43B289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622283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64D58-717C-49BA-B88B-E2513FE8A6CB}" type="datetimeFigureOut">
              <a:rPr lang="fi-FI" smtClean="0"/>
              <a:pPr/>
              <a:t>28.5.2015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EE1B5-70EA-4CA2-9C47-D6553FD03A0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64D58-717C-49BA-B88B-E2513FE8A6CB}" type="datetimeFigureOut">
              <a:rPr lang="fi-FI" smtClean="0"/>
              <a:pPr/>
              <a:t>28.5.2015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EE1B5-70EA-4CA2-9C47-D6553FD03A0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64D58-717C-49BA-B88B-E2513FE8A6CB}" type="datetimeFigureOut">
              <a:rPr lang="fi-FI" smtClean="0"/>
              <a:pPr/>
              <a:t>28.5.2015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EE1B5-70EA-4CA2-9C47-D6553FD03A0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64D58-717C-49BA-B88B-E2513FE8A6CB}" type="datetimeFigureOut">
              <a:rPr lang="fi-FI" smtClean="0"/>
              <a:pPr/>
              <a:t>28.5.2015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EE1B5-70EA-4CA2-9C47-D6553FD03A0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64D58-717C-49BA-B88B-E2513FE8A6CB}" type="datetimeFigureOut">
              <a:rPr lang="fi-FI" smtClean="0"/>
              <a:pPr/>
              <a:t>28.5.2015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EE1B5-70EA-4CA2-9C47-D6553FD03A0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64D58-717C-49BA-B88B-E2513FE8A6CB}" type="datetimeFigureOut">
              <a:rPr lang="fi-FI" smtClean="0"/>
              <a:pPr/>
              <a:t>28.5.2015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EE1B5-70EA-4CA2-9C47-D6553FD03A0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64D58-717C-49BA-B88B-E2513FE8A6CB}" type="datetimeFigureOut">
              <a:rPr lang="fi-FI" smtClean="0"/>
              <a:pPr/>
              <a:t>28.5.2015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EE1B5-70EA-4CA2-9C47-D6553FD03A0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64D58-717C-49BA-B88B-E2513FE8A6CB}" type="datetimeFigureOut">
              <a:rPr lang="fi-FI" smtClean="0"/>
              <a:pPr/>
              <a:t>28.5.2015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EE1B5-70EA-4CA2-9C47-D6553FD03A0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64D58-717C-49BA-B88B-E2513FE8A6CB}" type="datetimeFigureOut">
              <a:rPr lang="fi-FI" smtClean="0"/>
              <a:pPr/>
              <a:t>28.5.2015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EE1B5-70EA-4CA2-9C47-D6553FD03A0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64D58-717C-49BA-B88B-E2513FE8A6CB}" type="datetimeFigureOut">
              <a:rPr lang="fi-FI" smtClean="0"/>
              <a:pPr/>
              <a:t>28.5.2015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EE1B5-70EA-4CA2-9C47-D6553FD03A0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64D58-717C-49BA-B88B-E2513FE8A6CB}" type="datetimeFigureOut">
              <a:rPr lang="fi-FI" smtClean="0"/>
              <a:pPr/>
              <a:t>28.5.2015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EE1B5-70EA-4CA2-9C47-D6553FD03A0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F64D58-717C-49BA-B88B-E2513FE8A6CB}" type="datetimeFigureOut">
              <a:rPr lang="fi-FI" smtClean="0"/>
              <a:pPr/>
              <a:t>28.5.2015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2EE1B5-70EA-4CA2-9C47-D6553FD03A0B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nv14\Desktop\RAYsuojattu\images\ray_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4528" y="332656"/>
            <a:ext cx="800100" cy="8001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3648" y="193045"/>
            <a:ext cx="6477198" cy="6404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Office-teema</vt:lpstr>
      <vt:lpstr>Slide 1</vt:lpstr>
    </vt:vector>
  </TitlesOfParts>
  <Company>THL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rossi_riikka</dc:creator>
  <cp:lastModifiedBy>Windows User</cp:lastModifiedBy>
  <cp:revision>53</cp:revision>
  <dcterms:created xsi:type="dcterms:W3CDTF">2012-04-20T10:43:33Z</dcterms:created>
  <dcterms:modified xsi:type="dcterms:W3CDTF">2015-05-28T05:19:51Z</dcterms:modified>
</cp:coreProperties>
</file>