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4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963BA-6D56-456C-A3ED-58E24EA6F8D7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DE41B4-716C-4060-94FB-B045FA43B289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22283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64D58-717C-49BA-B88B-E2513FE8A6CB}" type="datetimeFigureOut">
              <a:rPr lang="fi-FI" smtClean="0"/>
              <a:pPr/>
              <a:t>3.9.2014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2EE1B5-70EA-4CA2-9C47-D6553FD03A0B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528" y="251356"/>
            <a:ext cx="86409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dirty="0" smtClean="0"/>
              <a:t>Vaikuttavaa Helsinki 10.9.2014</a:t>
            </a:r>
            <a:endParaRPr lang="fi-FI" dirty="0"/>
          </a:p>
        </p:txBody>
      </p:sp>
      <p:pic>
        <p:nvPicPr>
          <p:cNvPr id="2" name="Picture 2" descr="C:\Users\nv14\Desktop\RAYsuojattu\images\ray_fi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15816" y="2042013"/>
            <a:ext cx="2672321" cy="1781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nv14\Desktop\RAYsuojattu\images\ray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324528" y="332656"/>
            <a:ext cx="800100" cy="80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Slide 1</vt:lpstr>
    </vt:vector>
  </TitlesOfParts>
  <Company>THL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rossi_riikka</dc:creator>
  <cp:lastModifiedBy>Windows User</cp:lastModifiedBy>
  <cp:revision>57</cp:revision>
  <dcterms:created xsi:type="dcterms:W3CDTF">2012-04-20T10:43:33Z</dcterms:created>
  <dcterms:modified xsi:type="dcterms:W3CDTF">2014-09-03T08:21:31Z</dcterms:modified>
</cp:coreProperties>
</file>