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48" y="19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4" name="Picture 2" descr="D:\DUUNIT\minedu\minedu-1201\OKM-log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4417408"/>
            <a:ext cx="1828800" cy="6689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80350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1026" name="Picture 2" descr="D:\DUUNIT\minedu\minedu-1201\OKM-log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4417408"/>
            <a:ext cx="1828800" cy="6689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61140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Aloitamme kohta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1026" name="Picture 2" descr="D:\DUUNIT\minedu\minedu-1201\OKM-log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88107"/>
            <a:ext cx="3541454" cy="1295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210141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Jatkuu kohta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1026" name="Picture 2" descr="D:\DUUNIT\minedu\minedu-1201\OKM-log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4417408"/>
            <a:ext cx="1828800" cy="6689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703537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/>
              <a:t>Kiitos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1026" name="Picture 2" descr="D:\DUUNIT\minedu\minedu-1201\OKM-log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4417408"/>
            <a:ext cx="1828800" cy="6689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301804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</Words>
  <Application>Microsoft Office PowerPoint</Application>
  <PresentationFormat>On-screen Show (16:9)</PresentationFormat>
  <Paragraphs>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PowerPoint Presentation</vt:lpstr>
      <vt:lpstr>PowerPoint Presentation</vt:lpstr>
      <vt:lpstr>Aloitamme kohta</vt:lpstr>
      <vt:lpstr>Jatkuu kohta</vt:lpstr>
      <vt:lpstr>Kiitos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Stenka Christiansen</dc:creator>
  <cp:lastModifiedBy>Omistaja</cp:lastModifiedBy>
  <cp:revision>5</cp:revision>
  <dcterms:created xsi:type="dcterms:W3CDTF">2006-08-16T00:00:00Z</dcterms:created>
  <dcterms:modified xsi:type="dcterms:W3CDTF">2016-10-11T18:27:02Z</dcterms:modified>
</cp:coreProperties>
</file>