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9" r:id="rId2"/>
  </p:sldIdLst>
  <p:sldSz cx="9906000" cy="6858000" type="A4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29C86"/>
    <a:srgbClr val="D4D7D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9" autoAdjust="0"/>
    <p:restoredTop sz="94675" autoAdjust="0"/>
  </p:normalViewPr>
  <p:slideViewPr>
    <p:cSldViewPr>
      <p:cViewPr>
        <p:scale>
          <a:sx n="70" d="100"/>
          <a:sy n="70" d="100"/>
        </p:scale>
        <p:origin x="-78" y="-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3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8518759-8970-4A94-AB92-9090C29A5BF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80573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287A4C95-2ED6-4CD9-BB25-8CF0B8EDDD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753047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KM_1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929688" cy="4321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392863" y="188913"/>
            <a:ext cx="23114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720975" y="188913"/>
            <a:ext cx="31369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D566022-08C4-4B33-9943-0640106A2A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021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97C5-7B29-4BC2-A78C-64F76EBD66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0742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FC40-D51B-47EA-BF5E-7B9B0AC94B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1251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FCE81-59DC-4BA2-92D5-C0676ED30A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14338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0F4F-A7BB-4335-BCA8-A00F17552E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504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2F6E-4F67-48FD-9614-38BBEAFE2B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431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5B31-347B-4591-9885-458C1E44BD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72136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0300-3DD8-4548-995C-EE3E7C1065D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66499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A0DB-B1FB-4E03-9722-658B91E3D6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70765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E8CB5-DBC1-41C3-8931-5712596E2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1841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D343E-7AA1-4131-B1A8-B38D9F4DA8B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42945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50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3663" y="549275"/>
            <a:ext cx="20637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37325" y="115888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CBC277BF-0DF4-4CAB-89F7-2E59C54B14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000000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494" y="188640"/>
            <a:ext cx="9417050" cy="4967287"/>
          </a:xfrm>
        </p:spPr>
        <p:txBody>
          <a:bodyPr/>
          <a:lstStyle/>
          <a:p>
            <a:pPr>
              <a:buNone/>
            </a:pPr>
            <a:r>
              <a:rPr lang="fi-FI" sz="1400" smtClean="0"/>
              <a:t>Ohjelma tulossa</a:t>
            </a:r>
            <a:endParaRPr lang="fi-FI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M_A vihreä suomi ruotsi">
  <a:themeElements>
    <a:clrScheme name="OKM_A vihreä suomi ruots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M_A 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A 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2591</TotalTime>
  <Words>2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OKM_A vihreä suomi ruotsi</vt:lpstr>
      <vt:lpstr>Slide 1</vt:lpstr>
    </vt:vector>
  </TitlesOfParts>
  <Company>OPM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karhujo1</dc:creator>
  <cp:lastModifiedBy>Windows User</cp:lastModifiedBy>
  <cp:revision>190</cp:revision>
  <cp:lastPrinted>2012-06-13T08:54:52Z</cp:lastPrinted>
  <dcterms:created xsi:type="dcterms:W3CDTF">2011-04-20T06:54:54Z</dcterms:created>
  <dcterms:modified xsi:type="dcterms:W3CDTF">2014-09-29T11:24:34Z</dcterms:modified>
</cp:coreProperties>
</file>