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437F8-8247-49D7-B1D4-2E41E9934788}" type="datetimeFigureOut">
              <a:rPr lang="fi-FI" smtClean="0"/>
              <a:pPr/>
              <a:t>15.5.2013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2B9D3-C62F-49BE-8454-4C7F268D604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35285"/>
            <a:ext cx="8892480" cy="55340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i-FI" sz="1200" dirty="0" smtClean="0"/>
              <a:t>Klo 12.00	Seminaarin avaus</a:t>
            </a:r>
          </a:p>
          <a:p>
            <a:pPr>
              <a:buNone/>
            </a:pPr>
            <a:r>
              <a:rPr lang="fi-FI" sz="1200" dirty="0" smtClean="0"/>
              <a:t>		Tasa-arvoasiain neuvottelukunnan puheenjohtaja </a:t>
            </a:r>
            <a:r>
              <a:rPr lang="fi-FI" sz="1200" b="1" dirty="0" smtClean="0"/>
              <a:t>Jukka Relander</a:t>
            </a:r>
            <a:endParaRPr lang="fi-FI" sz="1200" dirty="0" smtClean="0"/>
          </a:p>
          <a:p>
            <a:pPr>
              <a:buNone/>
            </a:pPr>
            <a:r>
              <a:rPr lang="fi-FI" sz="1200" dirty="0" smtClean="0"/>
              <a:t>		Professori</a:t>
            </a:r>
            <a:r>
              <a:rPr lang="fi-FI" sz="1200" b="1" dirty="0" smtClean="0"/>
              <a:t> Elina Lahelma</a:t>
            </a:r>
            <a:r>
              <a:rPr lang="fi-FI" sz="1200" dirty="0" smtClean="0"/>
              <a:t>: Sukupuolitietoisuutta päiväkodin ja koulun arkeen. </a:t>
            </a:r>
          </a:p>
          <a:p>
            <a:pPr>
              <a:buNone/>
            </a:pPr>
            <a:r>
              <a:rPr lang="fi-FI" sz="1200" dirty="0" smtClean="0"/>
              <a:t>		Mitä 30 vuoden kokemuksista on opittu?</a:t>
            </a:r>
          </a:p>
          <a:p>
            <a:pPr>
              <a:buNone/>
            </a:pPr>
            <a:r>
              <a:rPr lang="fi-FI" sz="1200" dirty="0" smtClean="0"/>
              <a:t>		Tutkija, konsultti, lehtori </a:t>
            </a:r>
            <a:r>
              <a:rPr lang="fi-FI" sz="1200" b="1" dirty="0" smtClean="0"/>
              <a:t>Mia Heikkilä</a:t>
            </a:r>
            <a:r>
              <a:rPr lang="fi-FI" sz="1200" dirty="0" smtClean="0"/>
              <a:t>: Mitä ruotsalainen tutkimus kertoo 	päiväkotien ja koulujen tasa-arvosta?</a:t>
            </a:r>
          </a:p>
          <a:p>
            <a:pPr>
              <a:buNone/>
            </a:pPr>
            <a:r>
              <a:rPr lang="fi-FI" sz="1200" dirty="0" smtClean="0"/>
              <a:t>		Dosentti </a:t>
            </a:r>
            <a:r>
              <a:rPr lang="fi-FI" sz="1200" b="1" dirty="0" smtClean="0"/>
              <a:t>Matti Rimpelä</a:t>
            </a:r>
            <a:r>
              <a:rPr lang="fi-FI" sz="1200" dirty="0" smtClean="0"/>
              <a:t>: Sukupuoli, koulumenestys ja kouluviihtyvyys peruskoulussa</a:t>
            </a:r>
            <a:r>
              <a:rPr lang="fi-FI" sz="1200" i="1" dirty="0" smtClean="0"/>
              <a:t> </a:t>
            </a:r>
            <a:endParaRPr lang="fi-FI" sz="1200" dirty="0" smtClean="0"/>
          </a:p>
          <a:p>
            <a:pPr>
              <a:buNone/>
            </a:pPr>
            <a:r>
              <a:rPr lang="fi-FI" sz="1200" dirty="0" smtClean="0"/>
              <a:t>		Opetusneuvos </a:t>
            </a:r>
            <a:r>
              <a:rPr lang="fi-FI" sz="1200" b="1" dirty="0" smtClean="0"/>
              <a:t>Liisa Jääskeläinen</a:t>
            </a:r>
            <a:r>
              <a:rPr lang="fi-FI" sz="1200" dirty="0" smtClean="0"/>
              <a:t>: Perusopetuksen opetussuunnitelmien perusteiden uudistaminen ja sukupuolten tasa-arvo </a:t>
            </a:r>
          </a:p>
          <a:p>
            <a:pPr>
              <a:buNone/>
            </a:pPr>
            <a:r>
              <a:rPr lang="fi-FI" sz="1200" dirty="0" smtClean="0"/>
              <a:t>Klo 14.00	tauko</a:t>
            </a:r>
          </a:p>
          <a:p>
            <a:pPr>
              <a:buNone/>
            </a:pPr>
            <a:r>
              <a:rPr lang="fi-FI" sz="1200" dirty="0" smtClean="0"/>
              <a:t>Klo 14.30</a:t>
            </a:r>
            <a:r>
              <a:rPr lang="fi-FI" sz="1200" i="1" dirty="0" smtClean="0"/>
              <a:t>	</a:t>
            </a:r>
            <a:r>
              <a:rPr lang="fi-FI" sz="1200" dirty="0" smtClean="0"/>
              <a:t>Kohti tasa-arvoista varhaiskasvatusta</a:t>
            </a:r>
          </a:p>
          <a:p>
            <a:pPr>
              <a:buNone/>
            </a:pPr>
            <a:r>
              <a:rPr lang="fi-FI" sz="1200" dirty="0" smtClean="0"/>
              <a:t>		Poikien talon projektipäällikkö </a:t>
            </a:r>
            <a:r>
              <a:rPr lang="fi-FI" sz="1200" b="1" dirty="0" smtClean="0"/>
              <a:t>Antti Ervasti </a:t>
            </a:r>
            <a:r>
              <a:rPr lang="fi-FI" sz="1200" dirty="0" smtClean="0"/>
              <a:t>haastattelee </a:t>
            </a:r>
            <a:r>
              <a:rPr lang="fi-FI" sz="1200" b="1" dirty="0" smtClean="0"/>
              <a:t>Sara Sundellia</a:t>
            </a:r>
            <a:r>
              <a:rPr lang="fi-FI" sz="1200" dirty="0" smtClean="0"/>
              <a:t>, päiväkodin johtaja </a:t>
            </a:r>
            <a:r>
              <a:rPr lang="fi-FI" sz="1200" b="1" dirty="0" smtClean="0"/>
              <a:t>Marjo Virtasta</a:t>
            </a:r>
            <a:r>
              <a:rPr lang="fi-FI" sz="1200" dirty="0" smtClean="0"/>
              <a:t> ja 	lastentarhanopettaja </a:t>
            </a:r>
            <a:r>
              <a:rPr lang="fi-FI" sz="1200" b="1" dirty="0" smtClean="0"/>
              <a:t>Maija-Liisa Omwamia</a:t>
            </a:r>
            <a:r>
              <a:rPr lang="fi-FI" sz="1200" dirty="0" smtClean="0"/>
              <a:t>. Naisasialiitto Unionin varhaiskasvatuksen pilottihankkeessa mukana olleet Marjo 	Virtanen ja Maija-Liisa Omwami kertovat kokemuksistaan. Lapsi- ja nuorisotyön tasa-arvoasiantuntija Sara Sundell kertoo 	Folkhälsanin tasa-arvotyöstä. </a:t>
            </a:r>
          </a:p>
          <a:p>
            <a:pPr>
              <a:buNone/>
            </a:pPr>
            <a:endParaRPr lang="fi-FI" sz="1200" dirty="0" smtClean="0"/>
          </a:p>
          <a:p>
            <a:pPr>
              <a:buNone/>
            </a:pPr>
            <a:r>
              <a:rPr lang="fi-FI" sz="1200" dirty="0" smtClean="0"/>
              <a:t>		Tasa-arvoisuuteen kasvaminen ja kasvattaminen </a:t>
            </a:r>
          </a:p>
          <a:p>
            <a:pPr>
              <a:buNone/>
            </a:pPr>
            <a:r>
              <a:rPr lang="fi-FI" sz="1200" dirty="0" smtClean="0"/>
              <a:t>		Tutkija </a:t>
            </a:r>
            <a:r>
              <a:rPr lang="fi-FI" sz="1200" b="1" dirty="0" smtClean="0"/>
              <a:t>Leena Teräs</a:t>
            </a:r>
            <a:r>
              <a:rPr lang="fi-FI" sz="1200" dirty="0" smtClean="0"/>
              <a:t> haastattelee opettaja </a:t>
            </a:r>
            <a:r>
              <a:rPr lang="fi-FI" sz="1200" b="1" dirty="0" smtClean="0"/>
              <a:t>Jaana Toivosta</a:t>
            </a:r>
            <a:r>
              <a:rPr lang="fi-FI" sz="1200" dirty="0" smtClean="0"/>
              <a:t>, johtaja </a:t>
            </a:r>
            <a:r>
              <a:rPr lang="fi-FI" sz="1200" b="1" dirty="0" smtClean="0"/>
              <a:t>Pertti </a:t>
            </a:r>
            <a:r>
              <a:rPr lang="fi-FI" sz="1200" b="1" smtClean="0"/>
              <a:t>Parpalaa </a:t>
            </a:r>
            <a:r>
              <a:rPr lang="fi-FI" sz="1200" b="1" smtClean="0"/>
              <a:t> </a:t>
            </a:r>
            <a:r>
              <a:rPr lang="fi-FI" sz="1200" smtClean="0"/>
              <a:t>sekä </a:t>
            </a:r>
            <a:r>
              <a:rPr lang="fi-FI" sz="1200" dirty="0" smtClean="0"/>
              <a:t>vararehtori </a:t>
            </a:r>
            <a:r>
              <a:rPr lang="fi-FI" sz="1200" b="1" dirty="0" smtClean="0"/>
              <a:t>Sirpa Langia</a:t>
            </a:r>
            <a:r>
              <a:rPr lang="fi-FI" sz="1200" dirty="0" smtClean="0"/>
              <a:t> tasa-	arvotyöstä Ritaharjun monitoimitalossa, missä toimivat muun muassa päiväkoti ja peruskoulu. Tasa-arvotyötä on tehty niin 	pedagogiikan kuin myös työyhteisön toimintakulttuurin kehittämisessä.</a:t>
            </a:r>
          </a:p>
          <a:p>
            <a:pPr>
              <a:buNone/>
            </a:pPr>
            <a:r>
              <a:rPr lang="fi-FI" sz="1200" dirty="0" smtClean="0"/>
              <a:t>	</a:t>
            </a:r>
          </a:p>
          <a:p>
            <a:pPr>
              <a:buNone/>
            </a:pPr>
            <a:r>
              <a:rPr lang="fi-FI" sz="1200" dirty="0" smtClean="0"/>
              <a:t>		Miltä tasa-arvo näyttää nuorten näkökulmasta?</a:t>
            </a:r>
          </a:p>
          <a:p>
            <a:pPr>
              <a:buNone/>
            </a:pPr>
            <a:r>
              <a:rPr lang="fi-FI" sz="1200" dirty="0" smtClean="0"/>
              <a:t>		</a:t>
            </a:r>
            <a:r>
              <a:rPr lang="fi-FI" sz="1200" b="1" dirty="0" smtClean="0"/>
              <a:t>Elsa Korkman </a:t>
            </a:r>
            <a:r>
              <a:rPr lang="fi-FI" sz="1200" dirty="0" smtClean="0"/>
              <a:t>ja </a:t>
            </a:r>
            <a:r>
              <a:rPr lang="fi-FI" sz="1200" b="1" dirty="0" smtClean="0"/>
              <a:t>Akunna Onwen</a:t>
            </a:r>
            <a:endParaRPr lang="fi-FI" sz="1200" dirty="0" smtClean="0"/>
          </a:p>
          <a:p>
            <a:pPr>
              <a:buNone/>
            </a:pPr>
            <a:endParaRPr lang="fi-FI" sz="1200" dirty="0" smtClean="0"/>
          </a:p>
          <a:p>
            <a:pPr>
              <a:buNone/>
            </a:pPr>
            <a:r>
              <a:rPr lang="fi-FI" sz="1200" dirty="0" smtClean="0"/>
              <a:t>		Päätössanat</a:t>
            </a:r>
          </a:p>
          <a:p>
            <a:pPr>
              <a:buNone/>
            </a:pPr>
            <a:r>
              <a:rPr lang="fi-FI" sz="1200" dirty="0" smtClean="0"/>
              <a:t>		Ylijohtaja </a:t>
            </a:r>
            <a:r>
              <a:rPr lang="fi-FI" sz="1200" b="1" dirty="0" smtClean="0"/>
              <a:t>Riitta Kaivosoja</a:t>
            </a:r>
            <a:r>
              <a:rPr lang="fi-FI" sz="1200" dirty="0" smtClean="0"/>
              <a:t>, opetus- ja kulttuuriministeriö</a:t>
            </a:r>
            <a:r>
              <a:rPr lang="fi-FI" sz="1200" b="1" dirty="0" smtClean="0"/>
              <a:t> </a:t>
            </a:r>
            <a:endParaRPr lang="fi-FI" sz="1200" dirty="0" smtClean="0"/>
          </a:p>
          <a:p>
            <a:pPr>
              <a:buNone/>
            </a:pPr>
            <a:r>
              <a:rPr lang="fi-FI" sz="1200" b="1" dirty="0" smtClean="0"/>
              <a:t> </a:t>
            </a:r>
            <a:endParaRPr lang="fi-FI" sz="1200" dirty="0" smtClean="0"/>
          </a:p>
          <a:p>
            <a:pPr>
              <a:buNone/>
            </a:pPr>
            <a:r>
              <a:rPr lang="fi-FI" sz="1200" dirty="0" smtClean="0"/>
              <a:t>Klo 16.00	Seminaari päättyy</a:t>
            </a:r>
            <a:endParaRPr lang="fi-FI" sz="1200" dirty="0"/>
          </a:p>
        </p:txBody>
      </p:sp>
      <p:pic>
        <p:nvPicPr>
          <p:cNvPr id="4" name="Kuva 1" descr="H:\VIES\LOGOT\EUn tutkimus- ja innovaatio-ohjelmat\EU_tutkimus-ja-innovaatiot_logo_72dpi_RG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552" y="332656"/>
            <a:ext cx="1466850" cy="358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95936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84568" y="3140968"/>
            <a:ext cx="2114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i-FI" sz="2400" dirty="0" smtClean="0"/>
              <a:t>Opetus- ja kulttuuriministeriö ja tasa-arvoasiain neuvottelukunta seminaari 16.5. </a:t>
            </a:r>
            <a:r>
              <a:rPr lang="fi-FI" sz="2400" smtClean="0"/>
              <a:t>Säätytalolla ”</a:t>
            </a:r>
            <a:r>
              <a:rPr lang="fi-FI" sz="2000" smtClean="0"/>
              <a:t>Sukupuoli päiväkotien ja koulujen arjessa”</a:t>
            </a:r>
            <a:endParaRPr lang="fi-FI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892480" y="6858000"/>
            <a:ext cx="4841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Paras katselukokemus Windows/Internet Explorer</a:t>
            </a:r>
            <a:endParaRPr lang="fi-FI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23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Opetus- ja kulttuuriministeriö ja tasa-arvoasiain neuvottelukunta seminaari 16.5. Säätytalolla ”Sukupuoli päiväkotien ja koulujen arjessa”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stenka</dc:creator>
  <cp:lastModifiedBy>Windows User</cp:lastModifiedBy>
  <cp:revision>40</cp:revision>
  <dcterms:created xsi:type="dcterms:W3CDTF">2009-11-13T13:13:04Z</dcterms:created>
  <dcterms:modified xsi:type="dcterms:W3CDTF">2013-05-15T18:28:42Z</dcterms:modified>
</cp:coreProperties>
</file>