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437F8-8247-49D7-B1D4-2E41E9934788}" type="datetimeFigureOut">
              <a:rPr lang="fi-FI" smtClean="0"/>
              <a:pPr/>
              <a:t>14.11.2012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31229"/>
            <a:ext cx="889248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i-FI" sz="1400" dirty="0" smtClean="0"/>
              <a:t>Ohjelma tulossa</a:t>
            </a:r>
            <a:endParaRPr lang="fi-FI" sz="1400" dirty="0"/>
          </a:p>
        </p:txBody>
      </p:sp>
      <p:pic>
        <p:nvPicPr>
          <p:cNvPr id="4" name="Kuva 1" descr="H:\VIES\LOGOT\EUn tutkimus- ja innovaatio-ohjelmat\EU_tutkimus-ja-innovaatiot_logo_72dpi_RG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0552" y="332656"/>
            <a:ext cx="1466850" cy="358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95936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84568" y="3140968"/>
            <a:ext cx="2114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23528" y="-27384"/>
            <a:ext cx="8229600" cy="648072"/>
          </a:xfrm>
        </p:spPr>
        <p:txBody>
          <a:bodyPr>
            <a:normAutofit/>
          </a:bodyPr>
          <a:lstStyle/>
          <a:p>
            <a:r>
              <a:rPr lang="fi-FI" sz="2400" smtClean="0"/>
              <a:t>AIHE</a:t>
            </a:r>
            <a:endParaRPr lang="fi-FI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266601" y="6372036"/>
            <a:ext cx="4841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Paras katselukokemus Windows/Internet Explorer</a:t>
            </a:r>
            <a:endParaRPr lang="fi-FI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AIHE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stenka</dc:creator>
  <cp:lastModifiedBy>Windows User</cp:lastModifiedBy>
  <cp:revision>29</cp:revision>
  <dcterms:created xsi:type="dcterms:W3CDTF">2009-11-13T13:13:04Z</dcterms:created>
  <dcterms:modified xsi:type="dcterms:W3CDTF">2012-11-14T14:08:26Z</dcterms:modified>
</cp:coreProperties>
</file>